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F46168-33C3-D43C-68AA-2B5EDB981EE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154556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940211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05848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76577D3-D8C8-6EC0-2A4E-D52C895DF0F5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054431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3811801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6281044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F6873A2-1D94-B82A-4057-2518EE3B8568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021612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4952135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962361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D9F75C-E326-0EB5-3A4E-C9ED9AB67931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66199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2_</a:t>
            </a:r>
            <a:r>
              <a:rPr lang="fr-FR" b="1" dirty="0">
                <a:cs typeface="Arial"/>
              </a:rPr>
              <a:t>FICHE PRODUIT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7_ Cabine acoustique </a:t>
            </a:r>
            <a:endParaRPr lang="fr-FR" dirty="0"/>
          </a:p>
          <a:p>
            <a:pPr algn="ctr">
              <a:defRPr/>
            </a:pP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CSA : Cabine acoustique solo assise  (+/-10%) : 115*100*H220cm</a:t>
            </a:r>
            <a:endParaRPr sz="2800" dirty="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4" name="Espace réservé du contenu 4"/>
          <p:cNvSpPr txBox="1">
            <a:spLocks noGrp="1" noChangeShapeType="1"/>
          </p:cNvSpPr>
          <p:nvPr/>
        </p:nvSpPr>
        <p:spPr bwMode="auto">
          <a:xfrm>
            <a:off x="5097462" y="1196975"/>
            <a:ext cx="4392612" cy="3816350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Dimensions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Description technique :</a:t>
            </a:r>
            <a:endParaRPr>
              <a:latin typeface="+mj-lt"/>
            </a:endParaRPr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126" name="ZoneTexte 13"/>
          <p:cNvSpPr txBox="1">
            <a:spLocks noGrp="1" noChangeShapeType="1"/>
          </p:cNvSpPr>
          <p:nvPr/>
        </p:nvSpPr>
        <p:spPr bwMode="auto">
          <a:xfrm>
            <a:off x="5259387" y="6500812"/>
            <a:ext cx="4032250" cy="3397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28" name="Rectangle 14"/>
          <p:cNvSpPr>
            <a:spLocks noGrp="1" noChangeShapeType="1"/>
          </p:cNvSpPr>
          <p:nvPr/>
        </p:nvSpPr>
        <p:spPr bwMode="auto">
          <a:xfrm>
            <a:off x="5259387" y="5084762"/>
            <a:ext cx="3959225" cy="142240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" name="Rectangle 10"/>
          <p:cNvSpPr/>
          <p:nvPr/>
        </p:nvSpPr>
        <p:spPr bwMode="auto">
          <a:xfrm>
            <a:off x="358234" y="1175031"/>
            <a:ext cx="4741768" cy="3016163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58234" y="4317611"/>
            <a:ext cx="4741768" cy="244111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" name="Espace réservé du texte 5"/>
          <p:cNvSpPr txBox="1"/>
          <p:nvPr/>
        </p:nvSpPr>
        <p:spPr bwMode="auto">
          <a:xfrm>
            <a:off x="-111209" y="4115903"/>
            <a:ext cx="2798449" cy="705367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" name="Espace réservé du texte 5"/>
          <p:cNvSpPr txBox="1"/>
          <p:nvPr/>
        </p:nvSpPr>
        <p:spPr bwMode="auto">
          <a:xfrm>
            <a:off x="-88262" y="1067123"/>
            <a:ext cx="1539199" cy="425085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042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CSD : Cabine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acoustique </a:t>
            </a: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solo debout (+/-10%) : 105*105*H220cm</a:t>
            </a:r>
            <a:endParaRPr sz="2800" dirty="0"/>
          </a:p>
        </p:txBody>
      </p:sp>
      <p:sp>
        <p:nvSpPr>
          <p:cNvPr id="208120083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E9BE4D9-BF23-B845-A0F1-5605899E64E1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68063465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86415119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2235562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74229945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88920225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6098303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1699126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0105088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9073731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231446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433570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CD : Cabine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 acoustique</a:t>
            </a: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duo banquette face à face : (+/-10%) : 205*105*H220cm</a:t>
            </a:r>
            <a:endParaRPr sz="2800" dirty="0"/>
          </a:p>
        </p:txBody>
      </p:sp>
      <p:sp>
        <p:nvSpPr>
          <p:cNvPr id="182751696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BD97717-658D-B14E-57FC-CA0895A07630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52467165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80631455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9909942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7919356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2277655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3335729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3532551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204078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71560531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412298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7217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CQ : Cabine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acoustique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quadro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banquette face à face : (+/-10%) : 205*150*H220cm</a:t>
            </a:r>
            <a:endParaRPr sz="2400" dirty="0"/>
          </a:p>
        </p:txBody>
      </p:sp>
      <p:sp>
        <p:nvSpPr>
          <p:cNvPr id="192114369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5BCF451-02BD-9A22-8F1A-A4BBDF38733A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6783854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38663236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4365302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0461280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4007946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92741229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7308061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5610654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8084524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261</Words>
  <Application>Microsoft Office PowerPoint</Application>
  <DocSecurity>0</DocSecurity>
  <PresentationFormat>Format A4 (210 x 297 mm)</PresentationFormat>
  <Paragraphs>91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Wingdings</vt:lpstr>
      <vt:lpstr>1_Masque GdL Conseil</vt:lpstr>
      <vt:lpstr>Masque GdL Conseil</vt:lpstr>
      <vt:lpstr>Présentation PowerPoint</vt:lpstr>
      <vt:lpstr>CSA : Cabine acoustique solo assise  (+/-10%) : 115*100*H220cm</vt:lpstr>
      <vt:lpstr>CSD : Cabine acoustique solo debout (+/-10%) : 105*105*H220cm</vt:lpstr>
      <vt:lpstr>CD : Cabine acoustique duo banquette face à face : (+/-10%) : 205*105*H220cm</vt:lpstr>
      <vt:lpstr>CQ : Cabine acoustique quadro banquette face à face : (+/-10%) : 205*150*H220cm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375</cp:revision>
  <dcterms:created xsi:type="dcterms:W3CDTF">2010-02-02T08:16:00Z</dcterms:created>
  <dcterms:modified xsi:type="dcterms:W3CDTF">2025-10-16T19:06:36Z</dcterms:modified>
  <cp:category/>
  <dc:identifier/>
  <cp:contentStatus/>
  <dc:language/>
  <cp:version/>
</cp:coreProperties>
</file>